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63" r:id="rId3"/>
    <p:sldId id="259" r:id="rId4"/>
    <p:sldId id="264" r:id="rId5"/>
    <p:sldId id="262" r:id="rId6"/>
    <p:sldId id="266" r:id="rId7"/>
    <p:sldId id="267" r:id="rId8"/>
    <p:sldId id="257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48"/>
  </p:normalViewPr>
  <p:slideViewPr>
    <p:cSldViewPr snapToGrid="0" snapToObjects="1">
      <p:cViewPr>
        <p:scale>
          <a:sx n="80" d="100"/>
          <a:sy n="80" d="100"/>
        </p:scale>
        <p:origin x="600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41D10-FEEF-BF42-9436-08CC19D9E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BA8D1F-5CC9-7541-AF02-E057A42F1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587A7-4072-A643-B313-E6A06CCD2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C42FF-23A3-D04D-8A1A-243F1C6A2BBB}" type="datetimeFigureOut">
              <a:rPr lang="en-US" smtClean="0"/>
              <a:t>8/20/18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1BFFF-4431-3544-9E7E-8887CBEFE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F76F7-5BBA-F944-AFF4-1D2A25B2D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D188-A2AE-A34C-B50A-53835FD71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28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45977-5A52-414E-8FFF-B8E0CD655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FA12D8-CAB8-4C46-9DB8-2759A972C0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DF523-218D-DF40-954F-517B57AD6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C42FF-23A3-D04D-8A1A-243F1C6A2BBB}" type="datetimeFigureOut">
              <a:rPr lang="en-US" smtClean="0"/>
              <a:t>8/20/18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B958A-2E7F-BC40-8ABA-0133A827C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C90AA-6A3E-0743-9BC7-4F63CD75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D188-A2AE-A34C-B50A-53835FD71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51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1018B3-82C2-B444-9674-622EC82E0A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B8534D-B6D5-6846-A8E3-806FDE0940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D2D91-6EDA-6A41-8DB7-541CA6870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C42FF-23A3-D04D-8A1A-243F1C6A2BBB}" type="datetimeFigureOut">
              <a:rPr lang="en-US" smtClean="0"/>
              <a:t>8/20/18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0529A-02F5-414A-8999-A75B450F5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0220D-7201-0D49-A8E5-F1B98EA3C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D188-A2AE-A34C-B50A-53835FD71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86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7C396-CE21-4846-A14E-28C7946BA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AC493-F4F5-8844-BAE0-88B51FCB5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FC6F6-F857-5D40-9806-17F68535E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C42FF-23A3-D04D-8A1A-243F1C6A2BBB}" type="datetimeFigureOut">
              <a:rPr lang="en-US" smtClean="0"/>
              <a:t>8/20/18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CD42B-43B8-8D4E-8579-355A232B5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DAE2F-C70A-884E-B175-CF1D7CFC2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D188-A2AE-A34C-B50A-53835FD71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9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1ECE2-F62E-B74D-9F70-AED4205A4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C9813-937E-844A-9F82-85997822E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51B52-1F4B-6440-816E-084507CFD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C42FF-23A3-D04D-8A1A-243F1C6A2BBB}" type="datetimeFigureOut">
              <a:rPr lang="en-US" smtClean="0"/>
              <a:t>8/20/18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FF4BA-56EE-C142-AB36-1AA534427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56E4D-1D47-9248-8125-5F462E091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D188-A2AE-A34C-B50A-53835FD71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57291-D0C2-384B-90C8-B18466480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A7751-D613-9740-B4EF-FA2B7FB6C1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023ACA-949B-3049-A935-3036C4FD31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964547-A18D-C144-B945-6848EF64D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C42FF-23A3-D04D-8A1A-243F1C6A2BBB}" type="datetimeFigureOut">
              <a:rPr lang="en-US" smtClean="0"/>
              <a:t>8/20/18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2A24B3-EA52-A541-9CC9-D29001D86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1469CE-B36C-5844-9C80-39A062A63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D188-A2AE-A34C-B50A-53835FD71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4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B2140-0FE9-444D-8F24-BFEF72EF2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8E960-076C-874D-8E0B-EC5673C58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9BEEAA-CF11-D145-AFB3-9FFEB5BEF3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5AB9DE-3A47-E443-8801-A0A497F0AC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BFC6EC-5288-BC43-A097-A1D06C0632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A5879D-F34D-AB46-BC84-5ABEF03B7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C42FF-23A3-D04D-8A1A-243F1C6A2BBB}" type="datetimeFigureOut">
              <a:rPr lang="en-US" smtClean="0"/>
              <a:t>8/20/18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84A630-5428-904C-B015-A760D1F43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7C2381-F0B0-714C-B349-AE9CBF2BD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D188-A2AE-A34C-B50A-53835FD71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99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6BDF7-6131-C649-B00B-AA783C40E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3EA9B2-AE09-FE47-9931-206F83CA2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C42FF-23A3-D04D-8A1A-243F1C6A2BBB}" type="datetimeFigureOut">
              <a:rPr lang="en-US" smtClean="0"/>
              <a:t>8/20/18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2996E7-0406-304B-84D8-A66DD9E10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99D118-29C5-5444-B7B8-91EFC9DC4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D188-A2AE-A34C-B50A-53835FD71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77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423A14-700F-774E-9318-669846F02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C42FF-23A3-D04D-8A1A-243F1C6A2BBB}" type="datetimeFigureOut">
              <a:rPr lang="en-US" smtClean="0"/>
              <a:t>8/20/18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AD6360-29CF-CE42-9B68-28A5E0E4B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927BE-C3AD-FE4C-91F8-5A2C1A0F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D188-A2AE-A34C-B50A-53835FD71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42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703A-04F5-054B-A569-883DD75C5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F28EC-3C3A-1145-81CD-8283451A2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EE3DF0-29A3-9644-800A-70A13BBA2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734A15-F07B-BF45-8E0F-D8BFD9BC4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C42FF-23A3-D04D-8A1A-243F1C6A2BBB}" type="datetimeFigureOut">
              <a:rPr lang="en-US" smtClean="0"/>
              <a:t>8/20/18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327A1F-F31F-6B4B-A0C6-CBEA851F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6F32C7-611A-5D43-ADC1-8F1CCB74C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D188-A2AE-A34C-B50A-53835FD71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22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DA5DE-913F-764A-8699-EF6263E17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9B7CC5-E900-E641-9C09-9F06111C69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CE5B59-A82D-9748-9FF7-248D3CB411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F2B50D-DD2E-FA4F-8FE2-62DDE987B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C42FF-23A3-D04D-8A1A-243F1C6A2BBB}" type="datetimeFigureOut">
              <a:rPr lang="en-US" smtClean="0"/>
              <a:t>8/20/18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CE73B7-6AB8-6942-A147-B1950B886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C12E46-5772-E34C-B34D-29FB98EC0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D188-A2AE-A34C-B50A-53835FD71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79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C3AA84-5F6B-7940-A04F-99AD62A7B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BBD23-F7AE-C54C-B319-AC06E003D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0EE9F-CDCD-9145-AAEE-5845695EB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C42FF-23A3-D04D-8A1A-243F1C6A2BBB}" type="datetimeFigureOut">
              <a:rPr lang="en-US" smtClean="0"/>
              <a:t>8/20/18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A9EC0-A5BA-C845-A538-04749274B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1F98E-7159-BC49-BF21-46F2B93E2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3D188-A2AE-A34C-B50A-53835FD71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9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16BFC8-B95E-2443-A91F-4F8BFFD3B30D}"/>
              </a:ext>
            </a:extLst>
          </p:cNvPr>
          <p:cNvSpPr txBox="1"/>
          <p:nvPr/>
        </p:nvSpPr>
        <p:spPr>
          <a:xfrm>
            <a:off x="160421" y="1443789"/>
            <a:ext cx="113227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/>
              <a:t>Why Layer-3 IXPs Don’t Make Sense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F138AB-F3AE-3141-9C22-B6E9C898548C}"/>
              </a:ext>
            </a:extLst>
          </p:cNvPr>
          <p:cNvSpPr txBox="1"/>
          <p:nvPr/>
        </p:nvSpPr>
        <p:spPr>
          <a:xfrm>
            <a:off x="4086014" y="3072063"/>
            <a:ext cx="34715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Hisham Ibrahim</a:t>
            </a:r>
          </a:p>
          <a:p>
            <a:pPr algn="ctr"/>
            <a:r>
              <a:rPr lang="en-US" sz="4000" dirty="0"/>
              <a:t>AFIX meeting</a:t>
            </a:r>
          </a:p>
          <a:p>
            <a:pPr algn="ctr"/>
            <a:r>
              <a:rPr lang="en-US" sz="4000" dirty="0"/>
              <a:t>AFPIF 2018</a:t>
            </a:r>
          </a:p>
        </p:txBody>
      </p:sp>
    </p:spTree>
    <p:extLst>
      <p:ext uri="{BB962C8B-B14F-4D97-AF65-F5344CB8AC3E}">
        <p14:creationId xmlns:p14="http://schemas.microsoft.com/office/powerpoint/2010/main" val="650873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9AB3761-A042-5247-BD49-78683A02D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866" y="480061"/>
            <a:ext cx="5458121" cy="589787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A5D81F2-B078-034E-B187-FB11F415F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10" y="464821"/>
            <a:ext cx="5458123" cy="589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82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4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885130-E556-0E4F-94BA-E639FE8E1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480060"/>
            <a:ext cx="11237976" cy="596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96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63DEA3-DC34-0F44-B752-2DC6F2B16C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" b="5816"/>
          <a:stretch/>
        </p:blipFill>
        <p:spPr>
          <a:xfrm>
            <a:off x="641276" y="643467"/>
            <a:ext cx="4013020" cy="27025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AA9009-7FF5-C042-9B73-08611C4756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3304"/>
          <a:stretch/>
        </p:blipFill>
        <p:spPr>
          <a:xfrm>
            <a:off x="643467" y="3509433"/>
            <a:ext cx="4010830" cy="27050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CCBE6D-224E-F949-9583-A2C0607D82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25" r="8028" b="-2"/>
          <a:stretch/>
        </p:blipFill>
        <p:spPr>
          <a:xfrm>
            <a:off x="4812633" y="643467"/>
            <a:ext cx="67359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63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43608D-0500-8840-A281-725455C0A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12" y="548640"/>
            <a:ext cx="11090148" cy="578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42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4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1E16B6-0A50-3D4D-A7D7-5F075FC397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88" r="1" b="1741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43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2F562C-BD33-6046-BBAF-4A4F9C6DF963}"/>
              </a:ext>
            </a:extLst>
          </p:cNvPr>
          <p:cNvSpPr txBox="1"/>
          <p:nvPr/>
        </p:nvSpPr>
        <p:spPr>
          <a:xfrm>
            <a:off x="0" y="1690488"/>
            <a:ext cx="1219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b="1" dirty="0"/>
              <a:t>If it is not broken… DON’T FIX IT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b="1" dirty="0"/>
              <a:t>Our members don’t care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b="1" dirty="0"/>
              <a:t>Requires operational downtime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b="1" dirty="0"/>
              <a:t>We have all the ISPs connected so we won’t grow</a:t>
            </a:r>
          </a:p>
          <a:p>
            <a:endParaRPr lang="en-US" sz="6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3CAAC1-E135-CE42-A6D8-62DCA3286432}"/>
              </a:ext>
            </a:extLst>
          </p:cNvPr>
          <p:cNvSpPr txBox="1"/>
          <p:nvPr/>
        </p:nvSpPr>
        <p:spPr>
          <a:xfrm>
            <a:off x="1000126" y="428776"/>
            <a:ext cx="103990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Resistance to Change “Excuses” </a:t>
            </a:r>
          </a:p>
        </p:txBody>
      </p:sp>
    </p:spTree>
    <p:extLst>
      <p:ext uri="{BB962C8B-B14F-4D97-AF65-F5344CB8AC3E}">
        <p14:creationId xmlns:p14="http://schemas.microsoft.com/office/powerpoint/2010/main" val="274765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1E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B032E5-3A1D-8545-A505-34FA2E2F49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1428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84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53147E-521B-034C-8974-8FAE592F2C8F}"/>
              </a:ext>
            </a:extLst>
          </p:cNvPr>
          <p:cNvSpPr/>
          <p:nvPr/>
        </p:nvSpPr>
        <p:spPr>
          <a:xfrm>
            <a:off x="709863" y="1757457"/>
            <a:ext cx="113080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Neue" panose="02000503000000020004" pitchFamily="2" charset="0"/>
              </a:rPr>
              <a:t>https://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HelveticaNeue" panose="02000503000000020004" pitchFamily="2" charset="0"/>
              </a:rPr>
              <a:t>au.int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Neue" panose="02000503000000020004" pitchFamily="2" charset="0"/>
              </a:rPr>
              <a:t>/sites/default/files/documents/31363-doc-session_9-2-_ixp-network-design.pdf</a:t>
            </a:r>
          </a:p>
          <a:p>
            <a:br>
              <a:rPr lang="en-US" b="0" i="0" u="none" strike="noStrike" dirty="0">
                <a:solidFill>
                  <a:srgbClr val="000000"/>
                </a:solidFill>
                <a:effectLst/>
                <a:latin typeface="HelveticaNeue" panose="02000503000000020004" pitchFamily="2" charset="0"/>
              </a:rPr>
            </a:br>
            <a:endParaRPr lang="en-US" b="0" i="0" u="none" strike="noStrike" dirty="0">
              <a:solidFill>
                <a:srgbClr val="000000"/>
              </a:solidFill>
              <a:effectLst/>
              <a:latin typeface="HelveticaNeue" panose="02000503000000020004" pitchFamily="2" charset="0"/>
            </a:endParaRP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Neue" panose="02000503000000020004" pitchFamily="2" charset="0"/>
              </a:rPr>
              <a:t>http://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HelveticaNeue" panose="02000503000000020004" pitchFamily="2" charset="0"/>
              </a:rPr>
              <a:t>ftp.ipsyn.net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Neue" panose="02000503000000020004" pitchFamily="2" charset="0"/>
              </a:rPr>
              <a:t>/pub/mirrors/cisco/public/cons/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HelveticaNeue" panose="02000503000000020004" pitchFamily="2" charset="0"/>
              </a:rPr>
              <a:t>isp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Neue" panose="02000503000000020004" pitchFamily="2" charset="0"/>
              </a:rPr>
              <a:t>/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HelveticaNeue" panose="02000503000000020004" pitchFamily="2" charset="0"/>
              </a:rPr>
              <a:t>ixp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Neue" panose="02000503000000020004" pitchFamily="2" charset="0"/>
              </a:rPr>
              <a:t>/L2_Route_Reflector_IXP_v0.4.pdf</a:t>
            </a:r>
          </a:p>
          <a:p>
            <a:br>
              <a:rPr lang="en-US" b="0" i="0" u="none" strike="noStrike" dirty="0">
                <a:solidFill>
                  <a:srgbClr val="000000"/>
                </a:solidFill>
                <a:effectLst/>
                <a:latin typeface="HelveticaNeue" panose="02000503000000020004" pitchFamily="2" charset="0"/>
              </a:rPr>
            </a:br>
            <a:endParaRPr lang="en-US" b="0" i="0" u="none" strike="noStrike" dirty="0">
              <a:solidFill>
                <a:srgbClr val="000000"/>
              </a:solidFill>
              <a:effectLst/>
              <a:latin typeface="HelveticaNeue" panose="02000503000000020004" pitchFamily="2" charset="0"/>
            </a:endParaRP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Neue" panose="02000503000000020004" pitchFamily="2" charset="0"/>
              </a:rPr>
              <a:t>https://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HelveticaNeue" panose="02000503000000020004" pitchFamily="2" charset="0"/>
              </a:rPr>
              <a:t>www.pacnog.org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Neue" panose="02000503000000020004" pitchFamily="2" charset="0"/>
              </a:rPr>
              <a:t>/pacnog6/IXP/IXP-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HelveticaNeue" panose="02000503000000020004" pitchFamily="2" charset="0"/>
              </a:rPr>
              <a:t>design.pdf</a:t>
            </a:r>
            <a:endParaRPr lang="en-US" b="0" i="0" u="none" strike="noStrike" dirty="0">
              <a:solidFill>
                <a:srgbClr val="000000"/>
              </a:solidFill>
              <a:effectLst/>
              <a:latin typeface="HelveticaNeue" panose="02000503000000020004" pitchFamily="2" charset="0"/>
            </a:endParaRPr>
          </a:p>
          <a:p>
            <a:br>
              <a:rPr lang="en-US" b="0" i="0" u="none" strike="noStrike" dirty="0">
                <a:solidFill>
                  <a:srgbClr val="000000"/>
                </a:solidFill>
                <a:effectLst/>
                <a:latin typeface="HelveticaNeue" panose="02000503000000020004" pitchFamily="2" charset="0"/>
              </a:rPr>
            </a:br>
            <a:endParaRPr lang="en-US" b="0" i="0" u="none" strike="noStrike" dirty="0">
              <a:solidFill>
                <a:srgbClr val="000000"/>
              </a:solidFill>
              <a:effectLst/>
              <a:latin typeface="HelveticaNeue" panose="02000503000000020004" pitchFamily="2" charset="0"/>
            </a:endParaRP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Neue" panose="02000503000000020004" pitchFamily="2" charset="0"/>
              </a:rPr>
              <a:t>https://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HelveticaNeue" panose="02000503000000020004" pitchFamily="2" charset="0"/>
              </a:rPr>
              <a:t>www.sanog.org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Neue" panose="02000503000000020004" pitchFamily="2" charset="0"/>
              </a:rPr>
              <a:t>/resources/sanog7/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HelveticaNeue" panose="02000503000000020004" pitchFamily="2" charset="0"/>
              </a:rPr>
              <a:t>gaurab-ixp-tutorial.pdf</a:t>
            </a:r>
            <a:endParaRPr lang="en-US" b="0" i="0" u="none" strike="noStrike" dirty="0">
              <a:solidFill>
                <a:srgbClr val="000000"/>
              </a:solidFill>
              <a:effectLst/>
              <a:latin typeface="HelveticaNeue" panose="02000503000000020004" pitchFamily="2" charset="0"/>
            </a:endParaRPr>
          </a:p>
          <a:p>
            <a:br>
              <a:rPr lang="en-US" b="0" i="0" u="none" strike="noStrike" dirty="0">
                <a:solidFill>
                  <a:srgbClr val="000000"/>
                </a:solidFill>
                <a:effectLst/>
                <a:latin typeface="HelveticaNeue" panose="02000503000000020004" pitchFamily="2" charset="0"/>
              </a:rPr>
            </a:br>
            <a:endParaRPr lang="en-US" b="0" i="0" u="none" strike="noStrike" dirty="0">
              <a:solidFill>
                <a:srgbClr val="000000"/>
              </a:solidFill>
              <a:effectLst/>
              <a:latin typeface="HelveticaNeue" panose="02000503000000020004" pitchFamily="2" charset="0"/>
            </a:endParaRP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Neue" panose="02000503000000020004" pitchFamily="2" charset="0"/>
              </a:rPr>
              <a:t>https://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HelveticaNeue" panose="02000503000000020004" pitchFamily="2" charset="0"/>
              </a:rPr>
              <a:t>www.menog.org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Neue" panose="02000503000000020004" pitchFamily="2" charset="0"/>
              </a:rPr>
              <a:t>/presentations/menog-13/192-MENOG13-IXP-Design.pdf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64EFC7-A32F-B440-B01F-643B6A4B0910}"/>
              </a:ext>
            </a:extLst>
          </p:cNvPr>
          <p:cNvSpPr txBox="1"/>
          <p:nvPr/>
        </p:nvSpPr>
        <p:spPr>
          <a:xfrm>
            <a:off x="839705" y="428776"/>
            <a:ext cx="2052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663548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66</Words>
  <Application>Microsoft Macintosh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HelveticaNeue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Hisham Ibrahim</dc:creator>
  <cp:lastModifiedBy>Hisham Ibrahim</cp:lastModifiedBy>
  <cp:revision>7</cp:revision>
  <cp:lastPrinted>2018-08-20T11:46:30Z</cp:lastPrinted>
  <dcterms:created xsi:type="dcterms:W3CDTF">2018-08-20T07:53:23Z</dcterms:created>
  <dcterms:modified xsi:type="dcterms:W3CDTF">2018-08-20T11:56:46Z</dcterms:modified>
</cp:coreProperties>
</file>